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71" r:id="rId1"/>
  </p:sldMasterIdLst>
  <p:sldIdLst>
    <p:sldId id="256" r:id="rId2"/>
    <p:sldId id="270" r:id="rId3"/>
    <p:sldId id="269" r:id="rId4"/>
    <p:sldId id="271" r:id="rId5"/>
    <p:sldId id="282" r:id="rId6"/>
    <p:sldId id="281" r:id="rId7"/>
    <p:sldId id="275" r:id="rId8"/>
    <p:sldId id="272" r:id="rId9"/>
    <p:sldId id="278" r:id="rId10"/>
    <p:sldId id="279" r:id="rId11"/>
    <p:sldId id="274" r:id="rId12"/>
    <p:sldId id="276" r:id="rId13"/>
    <p:sldId id="283" r:id="rId14"/>
    <p:sldId id="277" r:id="rId15"/>
    <p:sldId id="273" r:id="rId16"/>
    <p:sldId id="280" r:id="rId17"/>
    <p:sldId id="258" r:id="rId18"/>
    <p:sldId id="259" r:id="rId19"/>
    <p:sldId id="257" r:id="rId20"/>
    <p:sldId id="284" r:id="rId21"/>
    <p:sldId id="260" r:id="rId22"/>
    <p:sldId id="262" r:id="rId23"/>
    <p:sldId id="285" r:id="rId24"/>
    <p:sldId id="286" r:id="rId25"/>
    <p:sldId id="261" r:id="rId26"/>
    <p:sldId id="267" r:id="rId27"/>
    <p:sldId id="265" r:id="rId28"/>
    <p:sldId id="26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presProps" Target="presProps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60FA-7E3D-2943-9346-02A8103AEF27}" type="datetimeFigureOut">
              <a:rPr lang="en-US" smtClean="0"/>
              <a:pPr/>
              <a:t>3/11/12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D8DB1-B8D3-984C-AF05-04DF09783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60FA-7E3D-2943-9346-02A8103AEF27}" type="datetimeFigureOut">
              <a:rPr lang="en-US" smtClean="0"/>
              <a:pPr/>
              <a:t>3/11/12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D8DB1-B8D3-984C-AF05-04DF09783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60FA-7E3D-2943-9346-02A8103AEF27}" type="datetimeFigureOut">
              <a:rPr lang="en-US" smtClean="0"/>
              <a:pPr/>
              <a:t>3/11/12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D8DB1-B8D3-984C-AF05-04DF09783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60FA-7E3D-2943-9346-02A8103AEF27}" type="datetimeFigureOut">
              <a:rPr lang="en-US" smtClean="0"/>
              <a:pPr/>
              <a:t>3/11/12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D8DB1-B8D3-984C-AF05-04DF09783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60FA-7E3D-2943-9346-02A8103AEF27}" type="datetimeFigureOut">
              <a:rPr lang="en-US" smtClean="0"/>
              <a:pPr/>
              <a:t>3/11/12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D8DB1-B8D3-984C-AF05-04DF09783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60FA-7E3D-2943-9346-02A8103AEF27}" type="datetimeFigureOut">
              <a:rPr lang="en-US" smtClean="0"/>
              <a:pPr/>
              <a:t>3/11/12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D8DB1-B8D3-984C-AF05-04DF09783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60FA-7E3D-2943-9346-02A8103AEF27}" type="datetimeFigureOut">
              <a:rPr lang="en-US" smtClean="0"/>
              <a:pPr/>
              <a:t>3/11/12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D8DB1-B8D3-984C-AF05-04DF09783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60FA-7E3D-2943-9346-02A8103AEF27}" type="datetimeFigureOut">
              <a:rPr lang="en-US" smtClean="0"/>
              <a:pPr/>
              <a:t>3/11/12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D8DB1-B8D3-984C-AF05-04DF09783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60FA-7E3D-2943-9346-02A8103AEF27}" type="datetimeFigureOut">
              <a:rPr lang="en-US" smtClean="0"/>
              <a:pPr/>
              <a:t>3/11/12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D8DB1-B8D3-984C-AF05-04DF09783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60FA-7E3D-2943-9346-02A8103AEF27}" type="datetimeFigureOut">
              <a:rPr lang="en-US" smtClean="0"/>
              <a:pPr/>
              <a:t>3/11/12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D8DB1-B8D3-984C-AF05-04DF09783D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60FA-7E3D-2943-9346-02A8103AEF27}" type="datetimeFigureOut">
              <a:rPr lang="en-US" smtClean="0"/>
              <a:pPr/>
              <a:t>3/11/12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D8DB1-B8D3-984C-AF05-04DF09783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635660FA-7E3D-2943-9346-02A8103AEF27}" type="datetimeFigureOut">
              <a:rPr lang="en-US" smtClean="0"/>
              <a:pPr/>
              <a:t>3/11/12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423D8DB1-B8D3-984C-AF05-04DF09783D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Years of Crisis: The Interwar Period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1920s-1930s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famous Bolshevik: Lenin </a:t>
            </a:r>
            <a:endParaRPr lang="en-US" dirty="0"/>
          </a:p>
        </p:txBody>
      </p:sp>
      <p:pic>
        <p:nvPicPr>
          <p:cNvPr id="4" name="Content Placeholder 3" descr="leni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8002" r="-3800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out your Narrowed Topics for me to collect. </a:t>
            </a:r>
          </a:p>
          <a:p>
            <a:endParaRPr lang="en-US" smtClean="0"/>
          </a:p>
          <a:p>
            <a:r>
              <a:rPr lang="en-US" smtClean="0"/>
              <a:t>Give </a:t>
            </a:r>
            <a:r>
              <a:rPr lang="en-US" dirty="0" smtClean="0"/>
              <a:t>your thoughts on this question: </a:t>
            </a:r>
          </a:p>
          <a:p>
            <a:r>
              <a:rPr lang="en-US" dirty="0" smtClean="0"/>
              <a:t>Is violence justified in trying to change a form of government? Why or why not? </a:t>
            </a:r>
          </a:p>
          <a:p>
            <a:r>
              <a:rPr lang="en-US" dirty="0" smtClean="0"/>
              <a:t>Tip: Use a historical or current events example.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big revolutions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1905: Russo-Japanese War </a:t>
            </a:r>
          </a:p>
          <a:p>
            <a:r>
              <a:rPr lang="en-US" dirty="0" smtClean="0"/>
              <a:t>1917:  World War I (Russian Revolution)</a:t>
            </a:r>
          </a:p>
          <a:p>
            <a:r>
              <a:rPr lang="en-US" dirty="0" smtClean="0"/>
              <a:t>Two parts:</a:t>
            </a:r>
          </a:p>
          <a:p>
            <a:pPr lvl="1"/>
            <a:r>
              <a:rPr lang="en-US" dirty="0" smtClean="0"/>
              <a:t>February Revolution: Overthrew the czar </a:t>
            </a:r>
          </a:p>
          <a:p>
            <a:pPr lvl="2"/>
            <a:r>
              <a:rPr lang="en-US" dirty="0" smtClean="0"/>
              <a:t>Protests by women factory workers </a:t>
            </a:r>
          </a:p>
          <a:p>
            <a:pPr lvl="2"/>
            <a:r>
              <a:rPr lang="en-US" dirty="0" smtClean="0"/>
              <a:t>Leaders in the </a:t>
            </a:r>
            <a:r>
              <a:rPr lang="en-US" dirty="0" err="1" smtClean="0"/>
              <a:t>Duma</a:t>
            </a:r>
            <a:r>
              <a:rPr lang="en-US" dirty="0" smtClean="0"/>
              <a:t> (legislature) set up a provisional (temporary) government</a:t>
            </a:r>
          </a:p>
          <a:p>
            <a:pPr lvl="2"/>
            <a:r>
              <a:rPr lang="en-US" dirty="0" smtClean="0"/>
              <a:t>Democracy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anything you already know about Communism and the Soviet Union </a:t>
            </a:r>
          </a:p>
          <a:p>
            <a:r>
              <a:rPr lang="en-US" dirty="0" smtClean="0"/>
              <a:t>OR </a:t>
            </a:r>
          </a:p>
          <a:p>
            <a:r>
              <a:rPr lang="en-US" dirty="0" smtClean="0"/>
              <a:t>List everything you remember about the Russian Revolution from the film.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Revolution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Much more radical </a:t>
            </a:r>
          </a:p>
          <a:p>
            <a:r>
              <a:rPr lang="en-US" dirty="0" smtClean="0"/>
              <a:t>Lenin overthrows the provisional government </a:t>
            </a:r>
          </a:p>
          <a:p>
            <a:r>
              <a:rPr lang="en-US" dirty="0" smtClean="0"/>
              <a:t>Bolsheviks took over, left WWI  </a:t>
            </a:r>
          </a:p>
          <a:p>
            <a:r>
              <a:rPr lang="en-US" dirty="0" smtClean="0"/>
              <a:t>Civil war between the Red (Bolshevik) forces and the White (anti-Bolshevik) forces </a:t>
            </a:r>
          </a:p>
          <a:p>
            <a:r>
              <a:rPr lang="en-US" dirty="0" smtClean="0"/>
              <a:t>Bolsheviks win and set up the Soviet Union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Proletariat (workers) would overthrow the capitalists (owners of business) </a:t>
            </a:r>
          </a:p>
          <a:p>
            <a:r>
              <a:rPr lang="en-US" dirty="0" smtClean="0"/>
              <a:t>Capitalism vs. Communism: What are the pros and cons?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Leader: Stalin </a:t>
            </a:r>
            <a:endParaRPr lang="en-US" dirty="0"/>
          </a:p>
        </p:txBody>
      </p:sp>
      <p:pic>
        <p:nvPicPr>
          <p:cNvPr id="4" name="Content Placeholder 3" descr="stalinDM2109_468x55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1961" r="-4196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Russian Revolution is an example of a violent, political revolution. However, is this the </a:t>
            </a:r>
            <a:r>
              <a:rPr lang="en-US" i="1" dirty="0" smtClean="0"/>
              <a:t>only</a:t>
            </a:r>
            <a:r>
              <a:rPr lang="en-US" dirty="0" smtClean="0"/>
              <a:t> type of revolution? </a:t>
            </a:r>
          </a:p>
          <a:p>
            <a:r>
              <a:rPr lang="en-US" dirty="0" smtClean="0"/>
              <a:t>What are some other kinds of “revolutions”? </a:t>
            </a:r>
          </a:p>
          <a:p>
            <a:r>
              <a:rPr lang="en-US" dirty="0" smtClean="0"/>
              <a:t>Hint: What does the word “revolution” make you think of? What are some phrases that have the word “revolution” in it?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Interwar Years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time of contradictions…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Tensions between old and new </a:t>
            </a:r>
          </a:p>
          <a:p>
            <a:pPr lvl="1"/>
            <a:r>
              <a:rPr lang="en-US" dirty="0" smtClean="0"/>
              <a:t>Mood of optimism and anxiety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How do we get from WWI to WWII?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Essential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new scientific ideas challenge old beliefs?</a:t>
            </a:r>
          </a:p>
          <a:p>
            <a:r>
              <a:rPr lang="en-US" dirty="0" smtClean="0"/>
              <a:t>Why did philosophers begin to question old thinking?</a:t>
            </a:r>
          </a:p>
          <a:p>
            <a:r>
              <a:rPr lang="en-US" dirty="0" smtClean="0"/>
              <a:t>What were the new styles in art, music, and literature?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remember about Russia’s role in World War I? What happened in Russia in 1917?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Revolutions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Society</a:t>
            </a:r>
          </a:p>
          <a:p>
            <a:pPr lvl="1"/>
            <a:r>
              <a:rPr lang="en-US" dirty="0" smtClean="0"/>
              <a:t>Group 1: Paige, Hunter, Matt, Jeremy </a:t>
            </a:r>
          </a:p>
          <a:p>
            <a:pPr lvl="1"/>
            <a:r>
              <a:rPr lang="en-US" dirty="0" smtClean="0"/>
              <a:t>Group 2: Britta, Leah, Megan  </a:t>
            </a:r>
          </a:p>
          <a:p>
            <a:r>
              <a:rPr lang="en-US" dirty="0" smtClean="0"/>
              <a:t>Technology and Science </a:t>
            </a:r>
          </a:p>
          <a:p>
            <a:pPr lvl="1"/>
            <a:r>
              <a:rPr lang="en-US" dirty="0" smtClean="0"/>
              <a:t>Group 3: Evan, Brennan, Stephanie </a:t>
            </a:r>
          </a:p>
          <a:p>
            <a:pPr lvl="1"/>
            <a:r>
              <a:rPr lang="en-US" dirty="0" smtClean="0"/>
              <a:t>Group 4: </a:t>
            </a:r>
            <a:r>
              <a:rPr lang="en-US" dirty="0" err="1" smtClean="0"/>
              <a:t>Kenna</a:t>
            </a:r>
            <a:r>
              <a:rPr lang="en-US" dirty="0" smtClean="0"/>
              <a:t>, Elias, Mike </a:t>
            </a:r>
          </a:p>
          <a:p>
            <a:r>
              <a:rPr lang="en-US" dirty="0" smtClean="0"/>
              <a:t>Art </a:t>
            </a:r>
          </a:p>
          <a:p>
            <a:pPr lvl="1"/>
            <a:r>
              <a:rPr lang="en-US" dirty="0" smtClean="0"/>
              <a:t>Group 5: Kelsey, Sean, Shawn </a:t>
            </a:r>
          </a:p>
          <a:p>
            <a:pPr lvl="1"/>
            <a:r>
              <a:rPr lang="en-US" dirty="0" smtClean="0"/>
              <a:t>Group 6: Molly,  Alex, Karl </a:t>
            </a:r>
          </a:p>
          <a:p>
            <a:r>
              <a:rPr lang="en-US" dirty="0" smtClean="0"/>
              <a:t>Literature </a:t>
            </a:r>
          </a:p>
          <a:p>
            <a:pPr lvl="1"/>
            <a:r>
              <a:rPr lang="en-US" dirty="0" smtClean="0"/>
              <a:t>Group 7: Julia, Thomas, Brittany </a:t>
            </a:r>
          </a:p>
          <a:p>
            <a:pPr lvl="1"/>
            <a:r>
              <a:rPr lang="en-US" dirty="0" smtClean="0"/>
              <a:t>Group 8: Cassie, Holly, Sami, Sara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Presentation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your documents, what </a:t>
            </a:r>
            <a:r>
              <a:rPr lang="en-US" b="1" dirty="0" smtClean="0"/>
              <a:t>inferences </a:t>
            </a:r>
            <a:r>
              <a:rPr lang="en-US" dirty="0" smtClean="0"/>
              <a:t>can you make about the attitude and ideas of this time period?</a:t>
            </a:r>
          </a:p>
          <a:p>
            <a:r>
              <a:rPr lang="en-US" dirty="0" smtClean="0"/>
              <a:t>How might World War I have influenced its message? </a:t>
            </a:r>
          </a:p>
          <a:p>
            <a:r>
              <a:rPr lang="en-US" dirty="0" smtClean="0"/>
              <a:t>How do your documents demonstrate “revolutionary” ideas or changes?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 to Know: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Existentialism </a:t>
            </a:r>
          </a:p>
          <a:p>
            <a:r>
              <a:rPr lang="en-US" dirty="0" smtClean="0"/>
              <a:t>Surrealism </a:t>
            </a:r>
          </a:p>
          <a:p>
            <a:r>
              <a:rPr lang="en-US" dirty="0" smtClean="0"/>
              <a:t>Suffrage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Persistence of Memory</a:t>
            </a:r>
            <a:endParaRPr lang="en-US" dirty="0"/>
          </a:p>
        </p:txBody>
      </p:sp>
      <p:pic>
        <p:nvPicPr>
          <p:cNvPr id="4" name="Content Placeholder 3" descr="The_Persistence_of_Memor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520" r="-7520"/>
          <a:stretch>
            <a:fillRect/>
          </a:stretch>
        </p:blipFill>
        <p:spPr/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Guernica </a:t>
            </a:r>
            <a:endParaRPr lang="en-US" dirty="0"/>
          </a:p>
        </p:txBody>
      </p:sp>
      <p:pic>
        <p:nvPicPr>
          <p:cNvPr id="4" name="Content Placeholder 3" descr="PicassoGuernica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1365" b="-21365"/>
          <a:stretch>
            <a:fillRect/>
          </a:stretch>
        </p:blipFill>
        <p:spPr/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1. In </a:t>
            </a:r>
            <a:r>
              <a:rPr lang="en-US" dirty="0" smtClean="0"/>
              <a:t>a bad economy, who might people turn to for help?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2. What </a:t>
            </a:r>
            <a:r>
              <a:rPr lang="en-US" dirty="0" smtClean="0"/>
              <a:t>might </a:t>
            </a:r>
            <a:r>
              <a:rPr lang="en-US" dirty="0" smtClean="0"/>
              <a:t>happen to a country’s government and society </a:t>
            </a:r>
            <a:r>
              <a:rPr lang="en-US" dirty="0" smtClean="0"/>
              <a:t>if the economy does not improve?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Weimar </a:t>
            </a:r>
            <a:r>
              <a:rPr lang="en-US" dirty="0" smtClean="0"/>
              <a:t>Republic</a:t>
            </a:r>
            <a:r>
              <a:rPr lang="en-US" dirty="0" smtClean="0"/>
              <a:t>: Democratic government after WWI </a:t>
            </a:r>
          </a:p>
          <a:p>
            <a:r>
              <a:rPr lang="en-US" dirty="0" smtClean="0"/>
              <a:t>Blamed for: </a:t>
            </a:r>
          </a:p>
          <a:p>
            <a:pPr lvl="1"/>
            <a:r>
              <a:rPr lang="en-US" dirty="0" smtClean="0"/>
              <a:t>Hyperinflation: Money </a:t>
            </a:r>
            <a:r>
              <a:rPr lang="en-US" smtClean="0"/>
              <a:t>loses value</a:t>
            </a:r>
            <a:endParaRPr lang="en-US" smtClean="0"/>
          </a:p>
          <a:p>
            <a:r>
              <a:rPr lang="en-US" dirty="0" smtClean="0"/>
              <a:t>Dawes Plan helps</a:t>
            </a:r>
          </a:p>
          <a:p>
            <a:pPr lvl="1"/>
            <a:r>
              <a:rPr lang="en-US" dirty="0" smtClean="0"/>
              <a:t>US sends money to Germany,</a:t>
            </a:r>
            <a:r>
              <a:rPr lang="en-US" dirty="0" smtClean="0"/>
              <a:t> lowers reparations </a:t>
            </a:r>
            <a:endParaRPr lang="en-US" dirty="0" smtClean="0"/>
          </a:p>
          <a:p>
            <a:r>
              <a:rPr lang="en-US" dirty="0" smtClean="0"/>
              <a:t>Bad economy makes people want strong leaders</a:t>
            </a:r>
          </a:p>
          <a:p>
            <a:pPr lvl="1"/>
            <a:r>
              <a:rPr lang="en-US" dirty="0" smtClean="0"/>
              <a:t>Threatens democratic governments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Depression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Begins in the United States </a:t>
            </a:r>
          </a:p>
          <a:p>
            <a:r>
              <a:rPr lang="en-US" dirty="0" smtClean="0"/>
              <a:t>Long term </a:t>
            </a:r>
            <a:r>
              <a:rPr lang="en-US" dirty="0" smtClean="0"/>
              <a:t>problems (1920s):</a:t>
            </a:r>
            <a:endParaRPr lang="en-US" dirty="0" smtClean="0"/>
          </a:p>
          <a:p>
            <a:pPr lvl="2"/>
            <a:r>
              <a:rPr lang="en-US" dirty="0" smtClean="0"/>
              <a:t>Most Americans could not afford goods</a:t>
            </a:r>
          </a:p>
          <a:p>
            <a:pPr lvl="2"/>
            <a:r>
              <a:rPr lang="en-US" dirty="0" smtClean="0"/>
              <a:t>Farmers in debt</a:t>
            </a:r>
          </a:p>
          <a:p>
            <a:r>
              <a:rPr lang="en-US" dirty="0" smtClean="0"/>
              <a:t>1929: Stock Market Crash</a:t>
            </a:r>
          </a:p>
          <a:p>
            <a:r>
              <a:rPr lang="en-US" dirty="0" smtClean="0"/>
              <a:t>Depression spreads around the </a:t>
            </a:r>
            <a:r>
              <a:rPr lang="en-US" dirty="0" smtClean="0"/>
              <a:t>world</a:t>
            </a:r>
          </a:p>
          <a:p>
            <a:r>
              <a:rPr lang="en-US" dirty="0" smtClean="0"/>
              <a:t>US can’t give Germany money, then Germany can’t pay back France and Britain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Market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Stocks and shares </a:t>
            </a:r>
          </a:p>
          <a:p>
            <a:endParaRPr lang="en-US" dirty="0"/>
          </a:p>
        </p:txBody>
      </p:sp>
      <p:pic>
        <p:nvPicPr>
          <p:cNvPr id="4" name="Picture 3" descr="stock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058" y="2423850"/>
            <a:ext cx="5007594" cy="34316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step back to the Russian Revolution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life like in Russia before World War I? </a:t>
            </a:r>
          </a:p>
          <a:p>
            <a:r>
              <a:rPr lang="en-US" dirty="0" smtClean="0"/>
              <a:t>Government: Autocracy </a:t>
            </a:r>
          </a:p>
          <a:p>
            <a:pPr lvl="1"/>
            <a:r>
              <a:rPr lang="en-US" dirty="0" smtClean="0"/>
              <a:t>Absolute rule by one person </a:t>
            </a:r>
          </a:p>
          <a:p>
            <a:r>
              <a:rPr lang="en-US" dirty="0" smtClean="0"/>
              <a:t>Czar/tsar: Emperor  </a:t>
            </a:r>
          </a:p>
          <a:p>
            <a:pPr lvl="1"/>
            <a:r>
              <a:rPr lang="en-US" dirty="0" smtClean="0"/>
              <a:t>Alexander II </a:t>
            </a:r>
          </a:p>
          <a:p>
            <a:pPr lvl="1"/>
            <a:r>
              <a:rPr lang="en-US" dirty="0" smtClean="0"/>
              <a:t>Alexander III</a:t>
            </a:r>
          </a:p>
          <a:p>
            <a:pPr lvl="1"/>
            <a:r>
              <a:rPr lang="en-US" dirty="0" smtClean="0"/>
              <a:t>Nicholas II (World War I, Russian Rev.)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czars rule?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Russia was backward </a:t>
            </a:r>
          </a:p>
          <a:p>
            <a:r>
              <a:rPr lang="en-US" dirty="0" smtClean="0"/>
              <a:t>Most people lived in poverty (90%) </a:t>
            </a:r>
          </a:p>
          <a:p>
            <a:pPr lvl="1"/>
            <a:r>
              <a:rPr lang="en-US" dirty="0" smtClean="0"/>
              <a:t>Serfs: </a:t>
            </a:r>
            <a:r>
              <a:rPr lang="en-US" dirty="0" err="1" smtClean="0"/>
              <a:t>Unfree</a:t>
            </a:r>
            <a:r>
              <a:rPr lang="en-US" dirty="0" smtClean="0"/>
              <a:t> peasants </a:t>
            </a:r>
          </a:p>
          <a:p>
            <a:r>
              <a:rPr lang="en-US" dirty="0" smtClean="0"/>
              <a:t>No political parties</a:t>
            </a:r>
          </a:p>
          <a:p>
            <a:r>
              <a:rPr lang="en-US" dirty="0" smtClean="0"/>
              <a:t>Censorship/no freedom of speech</a:t>
            </a:r>
          </a:p>
          <a:p>
            <a:r>
              <a:rPr lang="en-US" dirty="0" smtClean="0"/>
              <a:t>Secret police</a:t>
            </a:r>
          </a:p>
          <a:p>
            <a:r>
              <a:rPr lang="en-US" dirty="0" smtClean="0"/>
              <a:t>Pogroms (especially against Russian Jews)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Radicals Want Change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Marxism (Socialism/Communism): </a:t>
            </a:r>
          </a:p>
          <a:p>
            <a:pPr lvl="1"/>
            <a:r>
              <a:rPr lang="en-US" dirty="0" smtClean="0"/>
              <a:t>Philosophy of Karl Marx </a:t>
            </a:r>
          </a:p>
          <a:p>
            <a:pPr lvl="1"/>
            <a:r>
              <a:rPr lang="en-US" dirty="0" smtClean="0"/>
              <a:t>1848: </a:t>
            </a:r>
            <a:r>
              <a:rPr lang="en-US" i="1" dirty="0" smtClean="0"/>
              <a:t>The Communist Manifesto </a:t>
            </a:r>
            <a:endParaRPr lang="en-US" dirty="0" smtClean="0"/>
          </a:p>
          <a:p>
            <a:r>
              <a:rPr lang="en-US" dirty="0" smtClean="0"/>
              <a:t>Idea: Lower class workers would overthrow the upper class nobility </a:t>
            </a:r>
          </a:p>
          <a:p>
            <a:r>
              <a:rPr lang="en-US" dirty="0" smtClean="0"/>
              <a:t>Create a society with no classes </a:t>
            </a:r>
          </a:p>
          <a:p>
            <a:r>
              <a:rPr lang="en-US" dirty="0" smtClean="0"/>
              <a:t>Everyone would share wealth equally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Terms to make sure you share in your groups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Serfs </a:t>
            </a:r>
          </a:p>
          <a:p>
            <a:r>
              <a:rPr lang="en-US" dirty="0" smtClean="0"/>
              <a:t>Intellectuals </a:t>
            </a:r>
          </a:p>
          <a:p>
            <a:r>
              <a:rPr lang="en-US" dirty="0" smtClean="0"/>
              <a:t>Marxists </a:t>
            </a:r>
          </a:p>
          <a:p>
            <a:r>
              <a:rPr lang="en-US" dirty="0" smtClean="0"/>
              <a:t>Clergy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your research from yesterday, why do you think so many Russians became upset with the czar by the early 1900s? </a:t>
            </a:r>
          </a:p>
          <a:p>
            <a:r>
              <a:rPr lang="en-US" dirty="0" smtClean="0"/>
              <a:t>Think about different groups that would want change and use your notes if you need help.</a:t>
            </a:r>
          </a:p>
          <a:p>
            <a:r>
              <a:rPr lang="en-US" dirty="0" smtClean="0"/>
              <a:t>ICE! Give examples/evidence!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conditions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Industrialization </a:t>
            </a:r>
          </a:p>
          <a:p>
            <a:pPr lvl="1"/>
            <a:r>
              <a:rPr lang="en-US" dirty="0" smtClean="0"/>
              <a:t>Workers demand more rights</a:t>
            </a:r>
          </a:p>
          <a:p>
            <a:pPr lvl="1"/>
            <a:r>
              <a:rPr lang="en-US" dirty="0" smtClean="0"/>
              <a:t>Soviets (worker’s councils) created </a:t>
            </a:r>
          </a:p>
          <a:p>
            <a:r>
              <a:rPr lang="en-US" dirty="0" smtClean="0"/>
              <a:t>End of serfdom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who wanted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Socialists (Communists):</a:t>
            </a:r>
          </a:p>
          <a:p>
            <a:pPr lvl="1"/>
            <a:r>
              <a:rPr lang="en-US" dirty="0" smtClean="0"/>
              <a:t>Wanted total social, economic, and political change, not just a few reforms </a:t>
            </a:r>
          </a:p>
          <a:p>
            <a:r>
              <a:rPr lang="en-US" dirty="0" smtClean="0"/>
              <a:t>Groups:</a:t>
            </a:r>
          </a:p>
          <a:p>
            <a:pPr lvl="1"/>
            <a:r>
              <a:rPr lang="en-US" dirty="0" smtClean="0"/>
              <a:t>Mensheviks: Workers should be involved in revolution, patient and gradual approach</a:t>
            </a:r>
          </a:p>
          <a:p>
            <a:pPr lvl="1"/>
            <a:r>
              <a:rPr lang="en-US" dirty="0" smtClean="0"/>
              <a:t>Bolsheviks: Workers should be led by a small, organized group of upper class leaders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12297</TotalTime>
  <Words>877</Words>
  <Application>Microsoft Macintosh PowerPoint</Application>
  <PresentationFormat>On-screen Show (4:3)</PresentationFormat>
  <Paragraphs>135</Paragraphs>
  <Slides>28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Solstice</vt:lpstr>
      <vt:lpstr>Years of Crisis: The Interwar Period </vt:lpstr>
      <vt:lpstr>Journal #12</vt:lpstr>
      <vt:lpstr>A step back to the Russian Revolution </vt:lpstr>
      <vt:lpstr>How did czars rule? </vt:lpstr>
      <vt:lpstr>Radicals Want Change  </vt:lpstr>
      <vt:lpstr>Terms to make sure you share in your groups </vt:lpstr>
      <vt:lpstr>Journal #13</vt:lpstr>
      <vt:lpstr>Changing conditions </vt:lpstr>
      <vt:lpstr>People who wanted change</vt:lpstr>
      <vt:lpstr>Most famous Bolshevik: Lenin </vt:lpstr>
      <vt:lpstr>Journal #14</vt:lpstr>
      <vt:lpstr>Two big revolutions </vt:lpstr>
      <vt:lpstr>Journal #15</vt:lpstr>
      <vt:lpstr>October Revolution </vt:lpstr>
      <vt:lpstr>Communism </vt:lpstr>
      <vt:lpstr>New Leader: Stalin </vt:lpstr>
      <vt:lpstr>Journal #16</vt:lpstr>
      <vt:lpstr>The Interwar Years </vt:lpstr>
      <vt:lpstr>Today’s Essential Questions </vt:lpstr>
      <vt:lpstr>New Revolutions </vt:lpstr>
      <vt:lpstr>Group Presentation Questions </vt:lpstr>
      <vt:lpstr>Important Terms to Know: </vt:lpstr>
      <vt:lpstr>Persistence of Memory</vt:lpstr>
      <vt:lpstr>Guernica </vt:lpstr>
      <vt:lpstr>Journal #17</vt:lpstr>
      <vt:lpstr>Germany </vt:lpstr>
      <vt:lpstr>Great Depression </vt:lpstr>
      <vt:lpstr>Stock Market </vt:lpstr>
    </vt:vector>
  </TitlesOfParts>
  <Company>VRHS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Years of Crisis: The Interwar Period </dc:title>
  <dc:creator>Allison Hopkins</dc:creator>
  <cp:lastModifiedBy>Allison Hopkins</cp:lastModifiedBy>
  <cp:revision>123</cp:revision>
  <dcterms:created xsi:type="dcterms:W3CDTF">2012-03-11T16:31:51Z</dcterms:created>
  <dcterms:modified xsi:type="dcterms:W3CDTF">2012-03-11T18:18:43Z</dcterms:modified>
</cp:coreProperties>
</file>